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365" r:id="rId2"/>
    <p:sldId id="392" r:id="rId3"/>
    <p:sldId id="386" r:id="rId4"/>
    <p:sldId id="387" r:id="rId5"/>
    <p:sldId id="388" r:id="rId6"/>
    <p:sldId id="38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 autoAdjust="0"/>
    <p:restoredTop sz="94683" autoAdjust="0"/>
  </p:normalViewPr>
  <p:slideViewPr>
    <p:cSldViewPr>
      <p:cViewPr>
        <p:scale>
          <a:sx n="118" d="100"/>
          <a:sy n="118" d="100"/>
        </p:scale>
        <p:origin x="-174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8CDFF-51A0-4CF6-91F4-2499A27FCDAE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A3ED-EB56-48D9-8081-D3CE630E07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491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9DF8BA-A840-42B8-B56D-069B74A2C3B9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6E5527-B663-476F-9762-6085A313D9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554831" y="141107"/>
            <a:ext cx="5906329" cy="1000132"/>
          </a:xfrm>
          <a:prstGeom prst="rect">
            <a:avLst/>
          </a:prstGeom>
        </p:spPr>
        <p:txBody>
          <a:bodyPr vert="horz" lIns="0" tIns="4572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84594" algn="ctr">
              <a:defRPr/>
            </a:pPr>
            <a:endParaRPr lang="ru-RU" sz="2400" b="1" u="sng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9512" y="692696"/>
            <a:ext cx="8784976" cy="4446256"/>
          </a:xfrm>
          <a:prstGeom prst="rect">
            <a:avLst/>
          </a:prstGeom>
        </p:spPr>
        <p:txBody>
          <a:bodyPr vert="horz" lIns="45720" tIns="0" rIns="45720" bIns="0" anchor="ctr">
            <a:no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400" b="1" kern="1200" cap="none" baseline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ru-RU" sz="4000" dirty="0">
                <a:solidFill>
                  <a:schemeClr val="tx2">
                    <a:lumMod val="50000"/>
                  </a:schemeClr>
                </a:solidFill>
              </a:rPr>
              <a:t>Отчет о выполнении 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мероприятий в 2021 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</a:rPr>
              <a:t>году </a:t>
            </a:r>
            <a:endParaRPr lang="ru-RU" sz="40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spcBef>
                <a:spcPts val="0"/>
              </a:spcBef>
              <a:defRPr/>
            </a:pP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за 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</a:rPr>
              <a:t>счет </a:t>
            </a:r>
            <a:r>
              <a:rPr lang="ru-RU" sz="4000" smtClean="0">
                <a:solidFill>
                  <a:schemeClr val="tx2">
                    <a:lumMod val="50000"/>
                  </a:schemeClr>
                </a:solidFill>
              </a:rPr>
              <a:t>средств от платных 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</a:rPr>
              <a:t>парковок на территории района 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</a:rPr>
              <a:t>Крылатское </a:t>
            </a:r>
            <a:endParaRPr lang="ru-RU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151" y="0"/>
            <a:ext cx="1087849" cy="109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6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554831" y="141107"/>
            <a:ext cx="5906329" cy="1000132"/>
          </a:xfrm>
          <a:prstGeom prst="rect">
            <a:avLst/>
          </a:prstGeom>
        </p:spPr>
        <p:txBody>
          <a:bodyPr vert="horz" lIns="0" tIns="4572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484594" algn="ctr">
              <a:defRPr/>
            </a:pPr>
            <a:endParaRPr lang="ru-RU" sz="2400" b="1" u="sng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34313"/>
              </p:ext>
            </p:extLst>
          </p:nvPr>
        </p:nvGraphicFramePr>
        <p:xfrm>
          <a:off x="414135" y="2852936"/>
          <a:ext cx="8315732" cy="18764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3510">
                  <a:extLst>
                    <a:ext uri="{9D8B030D-6E8A-4147-A177-3AD203B41FA5}">
                      <a16:colId xmlns:a16="http://schemas.microsoft.com/office/drawing/2014/main" xmlns="" val="2743495967"/>
                    </a:ext>
                  </a:extLst>
                </a:gridCol>
                <a:gridCol w="7432222">
                  <a:extLst>
                    <a:ext uri="{9D8B030D-6E8A-4147-A177-3AD203B41FA5}">
                      <a16:colId xmlns:a16="http://schemas.microsoft.com/office/drawing/2014/main" xmlns="" val="1250193904"/>
                    </a:ext>
                  </a:extLst>
                </a:gridCol>
              </a:tblGrid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4831769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Рублевское шоссе, д. 28, корп. 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6833630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Крылатские холмы, д. 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0249652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Осенний бульвар, д. 20, корп.</a:t>
                      </a:r>
                      <a:r>
                        <a:rPr lang="ru-RU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1, 2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6015763"/>
                  </a:ext>
                </a:extLst>
              </a:tr>
              <a:tr h="278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Рублевское шоссе, д. 34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794684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98072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Адресный перечень в соответствии с решением </a:t>
            </a:r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депутатов о распределении средств стимулирования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управы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Крылатское </a:t>
            </a:r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Москвы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151" y="-1310"/>
            <a:ext cx="1087849" cy="109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8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52750"/>
            <a:ext cx="9144000" cy="395930"/>
          </a:xfrm>
          <a:noFill/>
        </p:spPr>
        <p:txBody>
          <a:bodyPr>
            <a:noAutofit/>
          </a:bodyPr>
          <a:lstStyle/>
          <a:p>
            <a:pPr algn="ctr" fontAlgn="ctr"/>
            <a:r>
              <a:rPr lang="ru-RU" sz="2800" b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Рублевское шоссе, д. 28, корп. 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35282" y="6452855"/>
            <a:ext cx="363703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потраченных средств –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10 773, 47 тыс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4941168"/>
            <a:ext cx="2208874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6000" indent="180000"/>
            <a:r>
              <a:rPr lang="ru-RU" sz="1200" b="1" u="sng" dirty="0" smtClean="0"/>
              <a:t>Выполненные работы:</a:t>
            </a:r>
            <a:endParaRPr lang="ru-RU" sz="1100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760360"/>
              </p:ext>
            </p:extLst>
          </p:nvPr>
        </p:nvGraphicFramePr>
        <p:xfrm>
          <a:off x="171111" y="5199316"/>
          <a:ext cx="4392489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Ремонт дорожно-</a:t>
                      </a:r>
                      <a:r>
                        <a:rPr lang="ru-RU" sz="1400" u="none" strike="noStrike" dirty="0" err="1">
                          <a:effectLst/>
                        </a:rPr>
                        <a:t>тропиночной</a:t>
                      </a:r>
                      <a:r>
                        <a:rPr lang="ru-RU" sz="1400" u="none" strike="noStrike" dirty="0">
                          <a:effectLst/>
                        </a:rPr>
                        <a:t> сети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Замена </a:t>
                      </a:r>
                      <a:r>
                        <a:rPr lang="ru-RU" sz="1400" u="none" strike="noStrike" dirty="0" smtClean="0">
                          <a:effectLst/>
                        </a:rPr>
                        <a:t>бортового камня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Устройство покрытия из </a:t>
                      </a:r>
                      <a:r>
                        <a:rPr lang="ru-RU" sz="1400" u="none" strike="noStrike" dirty="0" smtClean="0">
                          <a:effectLst/>
                        </a:rPr>
                        <a:t>каучуковой крошки, 2 см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Ремонт </a:t>
                      </a:r>
                      <a:r>
                        <a:rPr lang="ru-RU" sz="1400" u="none" strike="noStrike" dirty="0" err="1" smtClean="0">
                          <a:effectLst/>
                        </a:rPr>
                        <a:t>лесницы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Посадка кустарников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Ремонт газона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Замена МАФ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995" y="617881"/>
            <a:ext cx="3490028" cy="199947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995" y="2760358"/>
            <a:ext cx="3490028" cy="213897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Рисунок 15" descr="Изображение выглядит как внешний, земля, природа, камень&#10;&#10;Автоматически созданное описание">
            <a:extLst>
              <a:ext uri="{FF2B5EF4-FFF2-40B4-BE49-F238E27FC236}">
                <a16:creationId xmlns:a16="http://schemas.microsoft.com/office/drawing/2014/main" xmlns="" id="{2CEC228E-FFD0-4678-B2C9-6297C5953F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2760358"/>
            <a:ext cx="3218413" cy="216658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Рисунок 17" descr="Изображение выглядит как внешний, земля, камень, бетон&#10;&#10;Автоматически созданное описание">
            <a:extLst>
              <a:ext uri="{FF2B5EF4-FFF2-40B4-BE49-F238E27FC236}">
                <a16:creationId xmlns:a16="http://schemas.microsoft.com/office/drawing/2014/main" xmlns="" id="{6F521AD4-E045-49D6-8574-A5E9129055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17878"/>
            <a:ext cx="3218413" cy="199947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9" name="Стрелка вправо 18"/>
          <p:cNvSpPr/>
          <p:nvPr/>
        </p:nvSpPr>
        <p:spPr>
          <a:xfrm>
            <a:off x="4203380" y="1549506"/>
            <a:ext cx="423760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4203380" y="3577232"/>
            <a:ext cx="423760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46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01337" y="6381328"/>
            <a:ext cx="363703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потраченных средств –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7 803,22 тыс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4941168"/>
            <a:ext cx="2208874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6000" indent="180000"/>
            <a:r>
              <a:rPr lang="ru-RU" sz="1200" b="1" u="sng" dirty="0" smtClean="0"/>
              <a:t>Выполненные работы:</a:t>
            </a:r>
            <a:endParaRPr lang="ru-RU" sz="1100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800" b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Крылатские холмы, д. 1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526932"/>
              </p:ext>
            </p:extLst>
          </p:nvPr>
        </p:nvGraphicFramePr>
        <p:xfrm>
          <a:off x="171111" y="5199316"/>
          <a:ext cx="4392489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Ремонт дорожно-</a:t>
                      </a:r>
                      <a:r>
                        <a:rPr lang="ru-RU" sz="1400" u="none" strike="noStrike" dirty="0" err="1">
                          <a:effectLst/>
                        </a:rPr>
                        <a:t>тропиночной</a:t>
                      </a:r>
                      <a:r>
                        <a:rPr lang="ru-RU" sz="1400" u="none" strike="noStrike" dirty="0">
                          <a:effectLst/>
                        </a:rPr>
                        <a:t> сети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Замена </a:t>
                      </a:r>
                      <a:r>
                        <a:rPr lang="ru-RU" sz="1400" u="none" strike="noStrike" dirty="0" smtClean="0">
                          <a:effectLst/>
                        </a:rPr>
                        <a:t>бортового камня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Устройство покрытия из </a:t>
                      </a:r>
                      <a:r>
                        <a:rPr lang="ru-RU" sz="1400" u="none" strike="noStrike" dirty="0" smtClean="0">
                          <a:effectLst/>
                        </a:rPr>
                        <a:t>каучуковой крошки, 2 см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Замена газонного ограждения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Посадка кустарников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Ремонт газона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Замена МАФ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770" y="1248837"/>
            <a:ext cx="3979232" cy="26635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60" y="1231773"/>
            <a:ext cx="4063323" cy="2663522"/>
          </a:xfrm>
          <a:prstGeom prst="rect">
            <a:avLst/>
          </a:prstGeom>
          <a:ln>
            <a:noFill/>
          </a:ln>
          <a:effectLst/>
        </p:spPr>
      </p:pic>
      <p:sp>
        <p:nvSpPr>
          <p:cNvPr id="16" name="Стрелка вправо 15"/>
          <p:cNvSpPr/>
          <p:nvPr/>
        </p:nvSpPr>
        <p:spPr>
          <a:xfrm>
            <a:off x="4405896" y="2386941"/>
            <a:ext cx="423760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35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16016" y="6237312"/>
            <a:ext cx="363703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потраченных средств –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16 648,49 тыс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3763" y="4629987"/>
            <a:ext cx="2208874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6000" indent="180000"/>
            <a:r>
              <a:rPr lang="ru-RU" sz="1200" b="1" u="sng" dirty="0" smtClean="0"/>
              <a:t>Выполненные работы:</a:t>
            </a:r>
            <a:endParaRPr lang="ru-RU" sz="11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-27709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800" b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Осенний бульвар, д. 20, корп. 1, 2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47214"/>
              </p:ext>
            </p:extLst>
          </p:nvPr>
        </p:nvGraphicFramePr>
        <p:xfrm>
          <a:off x="0" y="5074920"/>
          <a:ext cx="4572000" cy="178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76074128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Ремонт дорожно-тропиночной сети</a:t>
                      </a:r>
                      <a:endParaRPr lang="ru-RU" sz="14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923874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Ремонт асфальтобетонного покрытия</a:t>
                      </a:r>
                      <a:endParaRPr lang="ru-RU" sz="14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32895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Замена бортового камня</a:t>
                      </a:r>
                      <a:endParaRPr lang="ru-RU" sz="1400" b="0" i="0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28113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Устройство покрытия из каучуковой крошки, 2 см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20102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Устройство цветника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45789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Посадка кустарников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55895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Ремонт газона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943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Замена МАФ</a:t>
                      </a:r>
                      <a:endParaRPr lang="ru-RU" sz="14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0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23759945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65" y="2852315"/>
            <a:ext cx="2390333" cy="17638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Рисунок 16" descr="Изображение выглядит как забор, дерево, внешний, земля&#10;&#10;Автоматически созданное описание">
            <a:extLst>
              <a:ext uri="{FF2B5EF4-FFF2-40B4-BE49-F238E27FC236}">
                <a16:creationId xmlns:a16="http://schemas.microsoft.com/office/drawing/2014/main" xmlns="" id="{B1369A9F-61A5-420E-BB68-4A58B3BF2E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83" y="645291"/>
            <a:ext cx="2381898" cy="17638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852315"/>
            <a:ext cx="2524414" cy="17638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Рисунок 18" descr="Изображение выглядит как дерево, внешний, земля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xmlns="" id="{CAC7ABFA-B80B-4DF9-9243-3D701BEAC5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654368"/>
            <a:ext cx="2522327" cy="1754739"/>
          </a:xfrm>
          <a:prstGeom prst="rect">
            <a:avLst/>
          </a:prstGeom>
          <a:ln>
            <a:noFill/>
          </a:ln>
          <a:effectLst/>
        </p:spPr>
      </p:pic>
      <p:sp>
        <p:nvSpPr>
          <p:cNvPr id="20" name="Стрелка вправо 19"/>
          <p:cNvSpPr/>
          <p:nvPr/>
        </p:nvSpPr>
        <p:spPr>
          <a:xfrm rot="5400000">
            <a:off x="1374734" y="2454119"/>
            <a:ext cx="319793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00" y="2839699"/>
            <a:ext cx="2496734" cy="178824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2" name="Рисунок 21" descr="Изображение выглядит как внешний, дерево, земля, игровая площад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16DD8A-8EF9-4E1D-B6FB-3674A7ADB3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00" y="654368"/>
            <a:ext cx="2496734" cy="1754739"/>
          </a:xfrm>
          <a:prstGeom prst="rect">
            <a:avLst/>
          </a:prstGeom>
          <a:ln>
            <a:noFill/>
          </a:ln>
          <a:effectLst/>
        </p:spPr>
      </p:pic>
      <p:sp>
        <p:nvSpPr>
          <p:cNvPr id="25" name="Стрелка вправо 24"/>
          <p:cNvSpPr/>
          <p:nvPr/>
        </p:nvSpPr>
        <p:spPr>
          <a:xfrm rot="5400000">
            <a:off x="4305114" y="2461908"/>
            <a:ext cx="319793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5400000">
            <a:off x="7340170" y="2461907"/>
            <a:ext cx="319793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7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-2517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800" b="1" u="sng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Рублевское шоссе, д. </a:t>
            </a:r>
            <a:r>
              <a:rPr lang="ru-RU" sz="2800" b="1" u="sng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 корп. 1</a:t>
            </a:r>
            <a:endParaRPr lang="ru-RU" sz="2800" b="1" u="sng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35282" y="5979413"/>
            <a:ext cx="363703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потраченных средств –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10 301,40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946876"/>
            <a:ext cx="2208874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6000" indent="180000"/>
            <a:r>
              <a:rPr lang="ru-RU" sz="1200" b="1" u="sng" dirty="0" smtClean="0"/>
              <a:t>Выполненные работы:</a:t>
            </a:r>
            <a:endParaRPr lang="ru-RU" sz="1100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06242"/>
              </p:ext>
            </p:extLst>
          </p:nvPr>
        </p:nvGraphicFramePr>
        <p:xfrm>
          <a:off x="107504" y="5236463"/>
          <a:ext cx="4104456" cy="1485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xmlns="" val="4108512223"/>
                    </a:ext>
                  </a:extLst>
                </a:gridCol>
              </a:tblGrid>
              <a:tr h="2476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effectLst/>
                        </a:rPr>
                        <a:t>Ремонт дорожно-тропиночной сети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92869721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effectLst/>
                        </a:rPr>
                        <a:t>Замена бортового камня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5077615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effectLst/>
                        </a:rPr>
                        <a:t>Устройство покрытия из каучуковой крошки, 4 см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66671734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effectLst/>
                        </a:rPr>
                        <a:t>Посадка кустарников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42340154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>
                          <a:effectLst/>
                        </a:rPr>
                        <a:t>Ремонт газона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9185756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</a:rPr>
                        <a:t>Замена МАФ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386311263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82" y="2703579"/>
            <a:ext cx="3371469" cy="22296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99"/>
          <a:stretch/>
        </p:blipFill>
        <p:spPr>
          <a:xfrm>
            <a:off x="5035282" y="526190"/>
            <a:ext cx="3371469" cy="207642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Рисунок 14" descr="Изображение выглядит как земля, внешний, игровая площад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C0F40086-4366-439E-A3EA-52BB475515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1" y="526190"/>
            <a:ext cx="3406979" cy="207642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Рисунок 15" descr="Изображение выглядит как земля, внешний, несколько&#10;&#10;Автоматически созданное описание">
            <a:extLst>
              <a:ext uri="{FF2B5EF4-FFF2-40B4-BE49-F238E27FC236}">
                <a16:creationId xmlns:a16="http://schemas.microsoft.com/office/drawing/2014/main" xmlns="" id="{2BE2CD0D-54D0-44BE-A47F-84EE646914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1" y="2703579"/>
            <a:ext cx="3406979" cy="22296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Стрелка вправо 16"/>
          <p:cNvSpPr/>
          <p:nvPr/>
        </p:nvSpPr>
        <p:spPr>
          <a:xfrm>
            <a:off x="4440644" y="1325066"/>
            <a:ext cx="319793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4440643" y="3557520"/>
            <a:ext cx="319793" cy="353185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15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2226</TotalTime>
  <Words>261</Words>
  <Application>Microsoft Office PowerPoint</Application>
  <PresentationFormat>Экран (4:3)</PresentationFormat>
  <Paragraphs>55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Презентация PowerPoint</vt:lpstr>
      <vt:lpstr>Презентация PowerPoint</vt:lpstr>
      <vt:lpstr>Рублевское шоссе, д. 28, корп. 3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Natali</cp:lastModifiedBy>
  <cp:revision>229</cp:revision>
  <dcterms:created xsi:type="dcterms:W3CDTF">2014-10-24T09:46:26Z</dcterms:created>
  <dcterms:modified xsi:type="dcterms:W3CDTF">2022-02-02T16:31:07Z</dcterms:modified>
</cp:coreProperties>
</file>